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9F31F9-2510-4786-9BC8-8196EBEE6628}">
  <a:tblStyle styleId="{E79F31F9-2510-4786-9BC8-8196EBEE66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8ad649a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8ad649a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8ad649a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8ad649a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8ad649ae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8ad649ae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hyperlink" Target="http://travel.trade.gov/view/m-2015-O-001/index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A121 Sensor set-up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6" name="Google Shape;146;p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22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55" name="Google Shape;155;p23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56" name="Google Shape;15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7" name="Google Shape;157;p2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4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66" name="Google Shape;16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67" name="Google Shape;167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69" name="Google Shape;169;p24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77" name="Google Shape;17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8" name="Google Shape;178;p2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93" name="Google Shape;193;p27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94" name="Google Shape;1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5" name="Google Shape;195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203" name="Google Shape;203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4" name="Google Shape;20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05" name="Google Shape;205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2" name="Google Shape;212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1" name="Google Shape;221;p3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22" name="Google Shape;22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23" name="Google Shape;223;p3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3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3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33" name="Google Shape;23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34" name="Google Shape;234;p31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3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36" name="Google Shape;236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Set up raspberry pi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-download raspberry pi imager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-image raspberry pi os onto sd card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-turn on raspberry pi with sd card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-follow first launch set up guidelines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150" y="972588"/>
            <a:ext cx="3357901" cy="40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42" name="Google Shape;242;p3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32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50" name="Google Shape;250;p33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{E79F31F9-2510-4786-9BC8-8196EBEE6628}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51" name="Google Shape;251;p33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2" name="Google Shape;252;p33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3" name="Google Shape;253;p33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4" name="Google Shape;254;p33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5" name="Google Shape;255;p33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7" name="Google Shape;257;p33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58" name="Google Shape;258;p33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9" name="Google Shape;259;p33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60" name="Google Shape;260;p33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1" name="Google Shape;261;p33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2" name="Google Shape;262;p33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68" name="Google Shape;268;p34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72" name="Google Shape;272;p34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73" name="Google Shape;273;p34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81" name="Google Shape;281;p35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82" name="Google Shape;282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83" name="Google Shape;283;p3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3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90" name="Google Shape;290;p3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36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93" name="Google Shape;29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Set up raspberry pi</a:t>
            </a:r>
            <a:endParaRPr sz="2400"/>
          </a:p>
        </p:txBody>
      </p:sp>
      <p:sp>
        <p:nvSpPr>
          <p:cNvPr id="87" name="Google Shape;87;p15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-download a121 software from acconeer developer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- open doc readme file for setup instructions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451" y="1939672"/>
            <a:ext cx="4150551" cy="29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Set up raspberry pi</a:t>
            </a:r>
            <a:endParaRPr sz="2400"/>
          </a:p>
        </p:txBody>
      </p:sp>
      <p:sp>
        <p:nvSpPr>
          <p:cNvPr id="95" name="Google Shape;95;p16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-terminal sudo raspi-config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-follow instructions on the right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-install libgpio2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150" y="2644425"/>
            <a:ext cx="4398276" cy="22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Set up raspberry pi</a:t>
            </a:r>
            <a:endParaRPr sz="2400"/>
          </a:p>
        </p:txBody>
      </p:sp>
      <p:sp>
        <p:nvSpPr>
          <p:cNvPr id="103" name="Google Shape;103;p17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Gcc, make needed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Use apt-get install gcc or apt-get install make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75" y="3008873"/>
            <a:ext cx="5761400" cy="8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0" name="Google Shape;110;p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18" name="Google Shape;118;p19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19" name="Google Shape;11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0" name="Google Shape;120;p1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27" name="Google Shape;127;p2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28" name="Google Shape;12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9" name="Google Shape;129;p2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38" name="Google Shape;13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9" name="Google Shape;139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